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21F761-C039-483B-9801-5C2F6047BFED}" type="datetimeFigureOut">
              <a:rPr lang="en-AU" smtClean="0"/>
              <a:pPr/>
              <a:t>1/08/2012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A78AF4B-2692-40A7-B797-2D1AF2BE9CA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3579444"/>
          </a:xfrm>
        </p:spPr>
        <p:txBody>
          <a:bodyPr/>
          <a:lstStyle/>
          <a:p>
            <a:r>
              <a:rPr lang="en-AU" sz="9600" dirty="0" smtClean="0"/>
              <a:t>KINDS of TASTE</a:t>
            </a:r>
            <a:endParaRPr lang="en-AU" sz="96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ollipo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2933171" cy="219987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ENACTIVE</a:t>
            </a:r>
            <a:endParaRPr lang="en-AU" dirty="0"/>
          </a:p>
        </p:txBody>
      </p:sp>
      <p:pic>
        <p:nvPicPr>
          <p:cNvPr id="5" name="Picture 4" descr="Lem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196752"/>
            <a:ext cx="2592287" cy="2393779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412776"/>
            <a:ext cx="1876425" cy="2428875"/>
          </a:xfrm>
          <a:prstGeom prst="rect">
            <a:avLst/>
          </a:prstGeom>
        </p:spPr>
      </p:pic>
      <p:pic>
        <p:nvPicPr>
          <p:cNvPr id="7" name="Picture 6" descr="ampalaya0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3861048"/>
            <a:ext cx="3600400" cy="248101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atKid_1475843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3096344" cy="193858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ICONIC</a:t>
            </a:r>
            <a:endParaRPr lang="en-AU" dirty="0"/>
          </a:p>
        </p:txBody>
      </p:sp>
      <p:pic>
        <p:nvPicPr>
          <p:cNvPr id="5" name="Picture 4" descr="healthy-eating-for-ki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1556792"/>
            <a:ext cx="2548432" cy="3096344"/>
          </a:xfrm>
          <a:prstGeom prst="rect">
            <a:avLst/>
          </a:prstGeom>
        </p:spPr>
      </p:pic>
      <p:pic>
        <p:nvPicPr>
          <p:cNvPr id="6" name="Picture 5" descr="little_girl_no_veggi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556791"/>
            <a:ext cx="2304256" cy="345022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mamitongu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776864" cy="477499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SYMBOLIC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Mary </a:t>
            </a:r>
            <a:r>
              <a:rPr lang="en-AU" sz="4000" dirty="0" err="1" smtClean="0"/>
              <a:t>Antonette</a:t>
            </a:r>
            <a:r>
              <a:rPr lang="en-AU" sz="4000" dirty="0" smtClean="0"/>
              <a:t> </a:t>
            </a:r>
            <a:r>
              <a:rPr lang="en-AU" sz="4000" dirty="0" err="1" smtClean="0"/>
              <a:t>urot</a:t>
            </a:r>
            <a:r>
              <a:rPr lang="en-AU" sz="4000" dirty="0" smtClean="0"/>
              <a:t>- made the </a:t>
            </a:r>
            <a:r>
              <a:rPr lang="en-AU" sz="4000" dirty="0" err="1" smtClean="0"/>
              <a:t>powerpoint</a:t>
            </a:r>
            <a:r>
              <a:rPr lang="en-AU" sz="4000" dirty="0" smtClean="0"/>
              <a:t>, reporter of symbolic</a:t>
            </a:r>
          </a:p>
          <a:p>
            <a:r>
              <a:rPr lang="en-AU" sz="4000" dirty="0" err="1" smtClean="0"/>
              <a:t>Sonihea</a:t>
            </a:r>
            <a:r>
              <a:rPr lang="en-AU" sz="4000" dirty="0" smtClean="0"/>
              <a:t> </a:t>
            </a:r>
            <a:r>
              <a:rPr lang="en-AU" sz="4000" dirty="0" err="1" smtClean="0"/>
              <a:t>Lacea</a:t>
            </a:r>
            <a:r>
              <a:rPr lang="en-AU" sz="4000" dirty="0" smtClean="0"/>
              <a:t>- made the </a:t>
            </a:r>
            <a:r>
              <a:rPr lang="en-AU" sz="4000" dirty="0" err="1" smtClean="0"/>
              <a:t>powerpoint</a:t>
            </a:r>
            <a:endParaRPr lang="en-AU" sz="4000" dirty="0" smtClean="0"/>
          </a:p>
          <a:p>
            <a:r>
              <a:rPr lang="en-AU" sz="4000" dirty="0" err="1" smtClean="0"/>
              <a:t>Bae</a:t>
            </a:r>
            <a:r>
              <a:rPr lang="en-AU" sz="4000" dirty="0" smtClean="0"/>
              <a:t> Go </a:t>
            </a:r>
            <a:r>
              <a:rPr lang="en-AU" sz="4000" dirty="0" err="1" smtClean="0"/>
              <a:t>Eun</a:t>
            </a:r>
            <a:r>
              <a:rPr lang="en-AU" sz="4000" dirty="0" smtClean="0"/>
              <a:t>- Reporter</a:t>
            </a:r>
          </a:p>
          <a:p>
            <a:r>
              <a:rPr lang="en-AU" sz="4000" dirty="0" err="1" smtClean="0"/>
              <a:t>Ayana</a:t>
            </a:r>
            <a:r>
              <a:rPr lang="en-AU" sz="4000" dirty="0" smtClean="0"/>
              <a:t>  - reporter</a:t>
            </a:r>
            <a:endParaRPr lang="en-AU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GROUP MEMBER TASKS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0"/>
            <a:ext cx="8686800" cy="5949280"/>
          </a:xfrm>
        </p:spPr>
        <p:txBody>
          <a:bodyPr>
            <a:normAutofit fontScale="47500" lnSpcReduction="20000"/>
          </a:bodyPr>
          <a:lstStyle/>
          <a:p>
            <a:r>
              <a:rPr lang="en-AU" dirty="0" smtClean="0"/>
              <a:t>http://gigabiting.com/a-new-flavor-bomb/</a:t>
            </a:r>
          </a:p>
          <a:p>
            <a:r>
              <a:rPr lang="en-AU" dirty="0" smtClean="0"/>
              <a:t>http://www.eattasteheal.com/ETH_6tastes.htm</a:t>
            </a:r>
          </a:p>
          <a:p>
            <a:r>
              <a:rPr lang="en-AU" dirty="0" smtClean="0"/>
              <a:t>http://www.google.com.ph/imgres?q=lollipop&amp;um=1&amp;hl=fil&amp;biw=1600&amp;bih=721&amp;tbm=isch&amp;tbnid=5WCpXywJSo0ruM:&amp;imgrefurl=http://childreach.wordpress.com/2010/05/26/rainbow-theme-the-lollipop-game/&amp;docid=8v04UNKWCfEQyM&amp;imgurl=http://childreach.files.wordpress.com/2010/05/lollipops.jpg&amp;w=400&amp;h=300&amp;ei=lv8PUP2uCZDvmAWrj4GIBg&amp;zoom=1&amp;iact=hc&amp;vpx=202&amp;vpy=438&amp;dur=765&amp;hovh=194&amp;hovw=259&amp;tx=218&amp;ty=167&amp;sig=101610946971865777644&amp;page=1&amp;tbnh=167&amp;tbnw=223&amp;start=0&amp;ndsp=23&amp;ved=1t:429,r:15,s:0,i:112</a:t>
            </a:r>
          </a:p>
          <a:p>
            <a:r>
              <a:rPr lang="en-AU" dirty="0" smtClean="0"/>
              <a:t>http://www.google.com.ph/imgres?q=lemon&amp;um=1&amp;hl=fil&amp;biw=1600&amp;bih=721&amp;tbm=isch&amp;tbnid=AeYCl-ABoeVDlM:&amp;imgrefurl=http://southparkfanon.wikia.com/wiki/Lemon&amp;docid=K0RmCLq9Q321jM&amp;imgurl=http://images.wikia.com/southparkfanon/images/e/e4/Lemon.jpg&amp;w=444&amp;h=410&amp;ei=zv8PUN_zDe-imQXq94DIBw&amp;zoom=1&amp;iact=rc&amp;sig=101610946971865777644&amp;page=1&amp;tbnh=171&amp;tbnw=185&amp;start=0&amp;ndsp=20&amp;ved=1t:429,r:1,s:0,i:68&amp;tx=104&amp;ty=121</a:t>
            </a:r>
          </a:p>
          <a:p>
            <a:r>
              <a:rPr lang="en-AU" dirty="0" smtClean="0"/>
              <a:t>http://www.google.com.ph/imgres?q=salty+foods&amp;um=1&amp;hl=fil&amp;biw=1600&amp;bih=721&amp;tbm=isch&amp;tbnid=LojGO5u0gf3z-M:&amp;imgrefurl=http://www.flapsblog.net/2011/01/latest-usa-nutrition-guidelines.html&amp;docid=YzIbLoIGbdKWyM&amp;imgurl=http://img218.imageshack.us/img218/6531/frenchfries5921301.jpg&amp;w=495&amp;h=640&amp;ei=EwAQUJi6B4zqmAWssYG4Bg&amp;zoom=1&amp;iact=hc&amp;vpx=631&amp;vpy=133&amp;dur=1197&amp;hovh=255&amp;hovw=197&amp;tx=96&amp;ty=201&amp;sig=101610946971865777644&amp;page=1&amp;tbnh=162&amp;tbnw=118&amp;start=0&amp;ndsp=21&amp;ved=1t:429,r:2,s:0,i:71</a:t>
            </a:r>
          </a:p>
          <a:p>
            <a:r>
              <a:rPr lang="en-AU" dirty="0" smtClean="0"/>
              <a:t>http://www.google.com.ph/imgres?q=ampalaya&amp;um=1&amp;hl=fil&amp;biw=1600&amp;bih=721&amp;tbm=isch&amp;tbnid=4bpaUleYdAKZcM:&amp;imgrefurl=http://tipakan.com/amazing-ampalaya&amp;docid=0GJPRT-uqNIJWM&amp;imgurl=http://www.tipakan.com/images/2012/05/ampalaya011.jpg&amp;w=981&amp;h=676&amp;ei=SgAQUPDYN-r6mAXG2YCoAw&amp;zoom=1&amp;iact=hc&amp;vpx=397&amp;vpy=177&amp;dur=257&amp;hovh=181&amp;hovw=263&amp;tx=184&amp;ty=139&amp;sig=101610946971865777644&amp;page=1&amp;tbnh=165&amp;tbnw=232&amp;start=0&amp;ndsp=18&amp;ved=1t:429,r:1,s:0,i:68</a:t>
            </a:r>
          </a:p>
          <a:p>
            <a:r>
              <a:rPr lang="en-AU" dirty="0" smtClean="0"/>
              <a:t>http://www.google.com.ph/imgres?q=kids+eating+salty+foods&amp;um=1&amp;hl=fil&amp;biw=1600&amp;bih=764&amp;tbm=isch&amp;tbnid=rLnUoqd_XjOAVM:&amp;imgrefurl=http://blogs.telegraph.co.uk/news/brendanoneill2/100102199/this-jihad-against-junk-food-is-driven-by-naked-snobbery-for-the-lifestyles-of-the-lower-orders/&amp;docid=SA9Zl-pNU-mpPM&amp;imgurl=http://blogs.telegraph.co.uk/news/files/2011/08/fatKid_1475843c.jpg&amp;w=460&amp;h=288&amp;ei=EgIQULrXL4WhmQWkoYC4Bw&amp;zoom=1&amp;iact=hc&amp;vpx=622&amp;vpy=46&amp;dur=291&amp;hovh=178&amp;hovw=284&amp;tx=117&amp;ty=146&amp;sig=101610946971865777644&amp;page=1&amp;tbnh=130&amp;tbnw=173&amp;start=0&amp;ndsp=32&amp;ved=1t:429,r:19,s:0,i:124</a:t>
            </a:r>
          </a:p>
          <a:p>
            <a:r>
              <a:rPr lang="en-AU" dirty="0" smtClean="0"/>
              <a:t>http://www.google.com.ph/imgres?q=kids+eating+salty+foods&amp;um=1&amp;hl=fil&amp;biw=1600&amp;bih=764&amp;tbm=isch&amp;tbnid=nyLcL0SqJdsjfM:&amp;imgrefurl=http://www.chef2chef.net/articles/in-the-fire/healthy-eating-for-kids.html&amp;docid=KUDQ2d6kFH4yQM&amp;imgurl=http://www.chef2chef.net/imagesvr_ce/4884/healthy-eating-for-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en-AU" dirty="0" smtClean="0"/>
              <a:t>REFERENCE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41</TotalTime>
  <Words>97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KINDS of TASTE</vt:lpstr>
      <vt:lpstr>ENACTIVE</vt:lpstr>
      <vt:lpstr>ICONIC</vt:lpstr>
      <vt:lpstr>SYMBOLIC</vt:lpstr>
      <vt:lpstr>GROUP MEMBER TASKS</vt:lpstr>
      <vt:lpstr>REFERENCE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KINDS of TASTE</dc:title>
  <dc:creator>User</dc:creator>
  <cp:lastModifiedBy>user</cp:lastModifiedBy>
  <cp:revision>4</cp:revision>
  <dcterms:created xsi:type="dcterms:W3CDTF">2012-07-25T13:56:57Z</dcterms:created>
  <dcterms:modified xsi:type="dcterms:W3CDTF">2012-08-01T13:46:50Z</dcterms:modified>
</cp:coreProperties>
</file>